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/>
      <p:regular r:id="rId19"/>
    </p:embeddedFont>
    <p:embeddedFont>
      <p:font typeface="Canva Sans Bold"/>
      <p:regular r:id="rId20"/>
    </p:embeddedFont>
    <p:embeddedFont>
      <p:font typeface="Kooperativ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0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8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4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22168"/>
            <a:ext cx="3943350" cy="86361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22167"/>
            <a:ext cx="11601450" cy="8636133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7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19" y="2768601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4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4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7612380"/>
            <a:ext cx="15169896" cy="1234440"/>
          </a:xfrm>
        </p:spPr>
        <p:txBody>
          <a:bodyPr lIns="91440" tIns="0" rIns="9144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5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501474"/>
            <a:ext cx="18288002" cy="9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1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svg"/><Relationship Id="rId10" Type="http://schemas.openxmlformats.org/officeDocument/2006/relationships/image" Target="../media/image5.sv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svg"/><Relationship Id="rId7" Type="http://schemas.openxmlformats.org/officeDocument/2006/relationships/image" Target="../media/image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936" y="-381649"/>
            <a:ext cx="18733873" cy="10421653"/>
            <a:chOff x="0" y="0"/>
            <a:chExt cx="24978497" cy="13895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082960" y="0"/>
              <a:ext cx="13895537" cy="13895537"/>
            </a:xfrm>
            <a:custGeom>
              <a:avLst/>
              <a:gdLst/>
              <a:ahLst/>
              <a:cxnLst/>
              <a:rect l="l" t="t" r="r" b="b"/>
              <a:pathLst>
                <a:path w="13895537" h="13895537">
                  <a:moveTo>
                    <a:pt x="0" y="0"/>
                  </a:moveTo>
                  <a:lnTo>
                    <a:pt x="13895537" y="0"/>
                  </a:lnTo>
                  <a:lnTo>
                    <a:pt x="13895537" y="13895537"/>
                  </a:lnTo>
                  <a:lnTo>
                    <a:pt x="0" y="13895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1447665" y="5290850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0" y="0"/>
                </a:lnTo>
                <a:lnTo>
                  <a:pt x="4952730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1092999">
            <a:off x="12747559" y="7450513"/>
            <a:ext cx="3776269" cy="2761208"/>
          </a:xfrm>
          <a:custGeom>
            <a:avLst/>
            <a:gdLst/>
            <a:ahLst/>
            <a:cxnLst/>
            <a:rect l="l" t="t" r="r" b="b"/>
            <a:pathLst>
              <a:path w="3776269" h="2761208">
                <a:moveTo>
                  <a:pt x="0" y="0"/>
                </a:moveTo>
                <a:lnTo>
                  <a:pt x="3776269" y="0"/>
                </a:lnTo>
                <a:lnTo>
                  <a:pt x="3776269" y="2761208"/>
                </a:lnTo>
                <a:lnTo>
                  <a:pt x="0" y="27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66846">
            <a:off x="16733914" y="299720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2" y="0"/>
                </a:lnTo>
                <a:lnTo>
                  <a:pt x="1050772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33799" y="358749"/>
            <a:ext cx="10820401" cy="396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Pizza Sales</a:t>
            </a:r>
          </a:p>
          <a:p>
            <a:pPr algn="ctr">
              <a:lnSpc>
                <a:spcPts val="15135"/>
              </a:lnSpc>
            </a:pPr>
            <a:r>
              <a:rPr lang="en-US" sz="17006" b="1" u="sng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Analysis</a:t>
            </a:r>
          </a:p>
        </p:txBody>
      </p:sp>
      <p:sp>
        <p:nvSpPr>
          <p:cNvPr id="14" name="Freeform 14"/>
          <p:cNvSpPr/>
          <p:nvPr/>
        </p:nvSpPr>
        <p:spPr>
          <a:xfrm rot="-387305">
            <a:off x="547259" y="2375624"/>
            <a:ext cx="1532689" cy="1164843"/>
          </a:xfrm>
          <a:custGeom>
            <a:avLst/>
            <a:gdLst/>
            <a:ahLst/>
            <a:cxnLst/>
            <a:rect l="l" t="t" r="r" b="b"/>
            <a:pathLst>
              <a:path w="1532689" h="1164843">
                <a:moveTo>
                  <a:pt x="0" y="0"/>
                </a:moveTo>
                <a:lnTo>
                  <a:pt x="1532689" y="0"/>
                </a:lnTo>
                <a:lnTo>
                  <a:pt x="1532689" y="1164844"/>
                </a:lnTo>
                <a:lnTo>
                  <a:pt x="0" y="116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05064" y="4329708"/>
            <a:ext cx="11201535" cy="1178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and Trends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A18A-B470-7591-9307-1F26F1413FA2}"/>
              </a:ext>
            </a:extLst>
          </p:cNvPr>
          <p:cNvSpPr txBox="1"/>
          <p:nvPr/>
        </p:nvSpPr>
        <p:spPr>
          <a:xfrm>
            <a:off x="5715000" y="5829300"/>
            <a:ext cx="6695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</a:rPr>
              <a:t>By Lareb Ahmed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24255" y="5878520"/>
            <a:ext cx="4968188" cy="1748066"/>
          </a:xfrm>
          <a:custGeom>
            <a:avLst/>
            <a:gdLst/>
            <a:ahLst/>
            <a:cxnLst/>
            <a:rect l="l" t="t" r="r" b="b"/>
            <a:pathLst>
              <a:path w="4968188" h="1748066">
                <a:moveTo>
                  <a:pt x="0" y="0"/>
                </a:moveTo>
                <a:lnTo>
                  <a:pt x="4968188" y="0"/>
                </a:lnTo>
                <a:lnTo>
                  <a:pt x="4968188" y="1748066"/>
                </a:lnTo>
                <a:lnTo>
                  <a:pt x="0" y="1748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Number of Pizzas order per day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40" y="2177710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an average the total of 138 pizzas are orderd per day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361463"/>
            <a:ext cx="11939707" cy="463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Three According to Revenue: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Chicken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California Chicken Pizza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9707" y="2512256"/>
            <a:ext cx="6259048" cy="2114316"/>
          </a:xfrm>
          <a:custGeom>
            <a:avLst/>
            <a:gdLst/>
            <a:ahLst/>
            <a:cxnLst/>
            <a:rect l="l" t="t" r="r" b="b"/>
            <a:pathLst>
              <a:path w="6259048" h="2114316">
                <a:moveTo>
                  <a:pt x="0" y="0"/>
                </a:moveTo>
                <a:lnTo>
                  <a:pt x="6259048" y="0"/>
                </a:lnTo>
                <a:lnTo>
                  <a:pt x="6259048" y="2114317"/>
                </a:lnTo>
                <a:lnTo>
                  <a:pt x="0" y="211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375" y="64748"/>
            <a:ext cx="15346497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Three Pizza, according to Revenue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5041" y="-2925059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30800" y="5304541"/>
            <a:ext cx="6591543" cy="3098420"/>
          </a:xfrm>
          <a:custGeom>
            <a:avLst/>
            <a:gdLst/>
            <a:ahLst/>
            <a:cxnLst/>
            <a:rect l="l" t="t" r="r" b="b"/>
            <a:pathLst>
              <a:path w="6591543" h="3098420">
                <a:moveTo>
                  <a:pt x="0" y="0"/>
                </a:moveTo>
                <a:lnTo>
                  <a:pt x="6591543" y="0"/>
                </a:lnTo>
                <a:lnTo>
                  <a:pt x="6591543" y="3098420"/>
                </a:lnTo>
                <a:lnTo>
                  <a:pt x="0" y="3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325" y="-104775"/>
            <a:ext cx="14344716" cy="20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Contribution of each Type of Pizza, According to percentage of 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036" y="2121061"/>
            <a:ext cx="12237121" cy="179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shows that Classic category pizzas generates Highest revenue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911879" y="391857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7" y="0"/>
                </a:lnTo>
                <a:lnTo>
                  <a:pt x="8716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9090" lvl="1" indent="-529545" algn="l">
              <a:lnSpc>
                <a:spcPts val="6867"/>
              </a:lnSpc>
              <a:buAutoNum type="arabicPeriod"/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Promote Top-Selling Pizzas During Peak Hours: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89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analysis shows that certain pizzas, such as The Classic Deluxe Pizza and The Barbecue Chicken Pizza, are consistently top sellers.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 targeted promotions and discounts for these top-selling pizzas during peak ordering times, especially in evenings, to boost sales further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Increase Inventory for Large-Sized Pizzas: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Large-sized pizzas are the most commonly ordered size, with a significant quantity of 18,000 orders.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Ensure adequate inventory levels of ingredients for large-sized pizzas to meet the high demand and avoid stockouts.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6298593" cy="8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Consider Special Offers for Evening Orders: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029598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distribution of orders by the hour indicates a higher number of pizza orders in the evening.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Introduce special evening deals or discounts to capitalize on the higher demand during this time and attract more customers.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35186"/>
            <a:ext cx="14736050" cy="110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889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REcommedations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1539" y="942975"/>
            <a:ext cx="17744740" cy="169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Focus Marketing on Classic Category Pizzas to Maximize Revenue: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4843" y="2551926"/>
            <a:ext cx="16038361" cy="505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category pizzas generate the highest revenue among all categories.</a:t>
            </a:r>
          </a:p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</a:t>
            </a:r>
            <a:r>
              <a:rPr lang="en-US" sz="4800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Design marketing campaigns that highlight the Classic pizzas, showcasing their popularity and unique flavors to drive more sales and revenue.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729" y="5541011"/>
            <a:ext cx="3309328" cy="8349222"/>
          </a:xfrm>
          <a:custGeom>
            <a:avLst/>
            <a:gdLst/>
            <a:ahLst/>
            <a:cxnLst/>
            <a:rect l="l" t="t" r="r" b="b"/>
            <a:pathLst>
              <a:path w="3309328" h="8349222">
                <a:moveTo>
                  <a:pt x="0" y="0"/>
                </a:moveTo>
                <a:lnTo>
                  <a:pt x="3309328" y="0"/>
                </a:lnTo>
                <a:lnTo>
                  <a:pt x="3309328" y="8349222"/>
                </a:lnTo>
                <a:lnTo>
                  <a:pt x="0" y="834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4086" y="6802351"/>
            <a:ext cx="4621229" cy="4217922"/>
          </a:xfrm>
          <a:custGeom>
            <a:avLst/>
            <a:gdLst/>
            <a:ahLst/>
            <a:cxnLst/>
            <a:rect l="l" t="t" r="r" b="b"/>
            <a:pathLst>
              <a:path w="4621229" h="4217922">
                <a:moveTo>
                  <a:pt x="0" y="0"/>
                </a:moveTo>
                <a:lnTo>
                  <a:pt x="4621230" y="0"/>
                </a:lnTo>
                <a:lnTo>
                  <a:pt x="4621230" y="4217922"/>
                </a:lnTo>
                <a:lnTo>
                  <a:pt x="0" y="421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5744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8504">
            <a:off x="-3396307" y="-1866583"/>
            <a:ext cx="6792613" cy="6413359"/>
          </a:xfrm>
          <a:custGeom>
            <a:avLst/>
            <a:gdLst/>
            <a:ahLst/>
            <a:cxnLst/>
            <a:rect l="l" t="t" r="r" b="b"/>
            <a:pathLst>
              <a:path w="6792613" h="6413359">
                <a:moveTo>
                  <a:pt x="0" y="0"/>
                </a:moveTo>
                <a:lnTo>
                  <a:pt x="6792614" y="0"/>
                </a:lnTo>
                <a:lnTo>
                  <a:pt x="6792614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702247">
            <a:off x="13929871" y="-4114800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9354" y="3882319"/>
            <a:ext cx="12587518" cy="20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5"/>
              </a:lnSpc>
            </a:pPr>
            <a:r>
              <a:rPr lang="en-US" sz="17006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Thankyou</a:t>
            </a:r>
          </a:p>
        </p:txBody>
      </p:sp>
      <p:sp>
        <p:nvSpPr>
          <p:cNvPr id="8" name="Freeform 8"/>
          <p:cNvSpPr/>
          <p:nvPr/>
        </p:nvSpPr>
        <p:spPr>
          <a:xfrm>
            <a:off x="6893013" y="-2160257"/>
            <a:ext cx="4952730" cy="4718601"/>
          </a:xfrm>
          <a:custGeom>
            <a:avLst/>
            <a:gdLst/>
            <a:ahLst/>
            <a:cxnLst/>
            <a:rect l="l" t="t" r="r" b="b"/>
            <a:pathLst>
              <a:path w="4952730" h="4718601">
                <a:moveTo>
                  <a:pt x="0" y="0"/>
                </a:moveTo>
                <a:lnTo>
                  <a:pt x="4952731" y="0"/>
                </a:lnTo>
                <a:lnTo>
                  <a:pt x="4952731" y="4718601"/>
                </a:lnTo>
                <a:lnTo>
                  <a:pt x="0" y="4718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2288" y="-6646792"/>
            <a:ext cx="9752829" cy="9291786"/>
          </a:xfrm>
          <a:custGeom>
            <a:avLst/>
            <a:gdLst/>
            <a:ahLst/>
            <a:cxnLst/>
            <a:rect l="l" t="t" r="r" b="b"/>
            <a:pathLst>
              <a:path w="9752829" h="9291786">
                <a:moveTo>
                  <a:pt x="0" y="0"/>
                </a:moveTo>
                <a:lnTo>
                  <a:pt x="9752828" y="0"/>
                </a:lnTo>
                <a:lnTo>
                  <a:pt x="9752828" y="9291786"/>
                </a:lnTo>
                <a:lnTo>
                  <a:pt x="0" y="929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22288" y="411110"/>
            <a:ext cx="9939947" cy="131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4"/>
              </a:lnSpc>
            </a:pPr>
            <a:r>
              <a:rPr lang="en-US" sz="10611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66846">
            <a:off x="14466775" y="503314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2"/>
                </a:lnTo>
                <a:lnTo>
                  <a:pt x="0" y="1050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0629">
            <a:off x="1045332" y="525840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87305">
            <a:off x="7205560" y="8167692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7007" y="2349448"/>
            <a:ext cx="17710993" cy="51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</a:pPr>
            <a:r>
              <a:rPr lang="en-US" sz="48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primary goal of this analysis is to uncover key insights and trends in pizza sales. By examining various aspects of the sales data, aim to identify top- selling products, understand customer preferences, and provide actionable recommendations for optimizing sales and inventory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4261" y="8038192"/>
            <a:ext cx="5718040" cy="5447733"/>
          </a:xfrm>
          <a:custGeom>
            <a:avLst/>
            <a:gdLst/>
            <a:ahLst/>
            <a:cxnLst/>
            <a:rect l="l" t="t" r="r" b="b"/>
            <a:pathLst>
              <a:path w="5718040" h="5447733">
                <a:moveTo>
                  <a:pt x="0" y="0"/>
                </a:moveTo>
                <a:lnTo>
                  <a:pt x="5718040" y="0"/>
                </a:lnTo>
                <a:lnTo>
                  <a:pt x="5718040" y="5447733"/>
                </a:lnTo>
                <a:lnTo>
                  <a:pt x="0" y="5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81287" y="6001037"/>
            <a:ext cx="6632879" cy="6054010"/>
          </a:xfrm>
          <a:custGeom>
            <a:avLst/>
            <a:gdLst/>
            <a:ahLst/>
            <a:cxnLst/>
            <a:rect l="l" t="t" r="r" b="b"/>
            <a:pathLst>
              <a:path w="6632879" h="6054010">
                <a:moveTo>
                  <a:pt x="0" y="0"/>
                </a:moveTo>
                <a:lnTo>
                  <a:pt x="6632879" y="0"/>
                </a:lnTo>
                <a:lnTo>
                  <a:pt x="6632879" y="6054010"/>
                </a:lnTo>
                <a:lnTo>
                  <a:pt x="0" y="605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4843" y="125661"/>
            <a:ext cx="14338091" cy="204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DATA BASE SCHEMA</a:t>
            </a:r>
          </a:p>
          <a:p>
            <a:pPr algn="ctr">
              <a:lnSpc>
                <a:spcPts val="7702"/>
              </a:lnSpc>
            </a:pPr>
            <a:r>
              <a:rPr lang="en-US" sz="8654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-pizzahut</a:t>
            </a:r>
          </a:p>
        </p:txBody>
      </p:sp>
      <p:sp>
        <p:nvSpPr>
          <p:cNvPr id="8" name="Freeform 8"/>
          <p:cNvSpPr/>
          <p:nvPr/>
        </p:nvSpPr>
        <p:spPr>
          <a:xfrm rot="1216535">
            <a:off x="14445569" y="6612357"/>
            <a:ext cx="5627462" cy="4114800"/>
          </a:xfrm>
          <a:custGeom>
            <a:avLst/>
            <a:gdLst/>
            <a:ahLst/>
            <a:cxnLst/>
            <a:rect l="l" t="t" r="r" b="b"/>
            <a:pathLst>
              <a:path w="5627462" h="4114800">
                <a:moveTo>
                  <a:pt x="0" y="0"/>
                </a:moveTo>
                <a:lnTo>
                  <a:pt x="5627462" y="0"/>
                </a:lnTo>
                <a:lnTo>
                  <a:pt x="562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6903136" y="9330404"/>
            <a:ext cx="1340138" cy="1018505"/>
          </a:xfrm>
          <a:custGeom>
            <a:avLst/>
            <a:gdLst/>
            <a:ahLst/>
            <a:cxnLst/>
            <a:rect l="l" t="t" r="r" b="b"/>
            <a:pathLst>
              <a:path w="1340138" h="1018505">
                <a:moveTo>
                  <a:pt x="0" y="0"/>
                </a:moveTo>
                <a:lnTo>
                  <a:pt x="1340138" y="0"/>
                </a:lnTo>
                <a:lnTo>
                  <a:pt x="1340138" y="1018504"/>
                </a:lnTo>
                <a:lnTo>
                  <a:pt x="0" y="1018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02787" y="1773156"/>
            <a:ext cx="15256513" cy="77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7"/>
              </a:lnSpc>
            </a:pPr>
            <a:r>
              <a:rPr lang="en-US" sz="44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base contains four tables contains annual data of  Pizza Sales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Orders:- contains (order id, order date, order time)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details:- contains (order details id, order id, quantity, pizza id)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 type:- contains (pizza type id, category, ingredients, name )</a:t>
            </a:r>
          </a:p>
          <a:p>
            <a:pPr marL="951143" lvl="1" indent="-475571" algn="just">
              <a:lnSpc>
                <a:spcPts val="6167"/>
              </a:lnSpc>
              <a:buAutoNum type="arabicPeriod"/>
            </a:pPr>
            <a:r>
              <a:rPr lang="en-US" sz="440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pizzas:- contains(pizza id, pizza type id, price, size) </a:t>
            </a: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67"/>
              </a:lnSpc>
            </a:pPr>
            <a:endParaRPr lang="en-US" sz="4405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60267" y="4891391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0" y="0"/>
                </a:moveTo>
                <a:lnTo>
                  <a:pt x="4959028" y="0"/>
                </a:lnTo>
                <a:lnTo>
                  <a:pt x="4959028" y="7452091"/>
                </a:lnTo>
                <a:lnTo>
                  <a:pt x="0" y="745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17357624" y="-745702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-1093260" y="-830878"/>
            <a:ext cx="2186520" cy="1661755"/>
          </a:xfrm>
          <a:custGeom>
            <a:avLst/>
            <a:gdLst/>
            <a:ahLst/>
            <a:cxnLst/>
            <a:rect l="l" t="t" r="r" b="b"/>
            <a:pathLst>
              <a:path w="2186520" h="1661755">
                <a:moveTo>
                  <a:pt x="0" y="0"/>
                </a:moveTo>
                <a:lnTo>
                  <a:pt x="2186520" y="0"/>
                </a:lnTo>
                <a:lnTo>
                  <a:pt x="2186520" y="1661756"/>
                </a:lnTo>
                <a:lnTo>
                  <a:pt x="0" y="166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34037" y="152400"/>
            <a:ext cx="16022068" cy="6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3"/>
              </a:lnSpc>
            </a:pPr>
            <a:r>
              <a:rPr lang="en-US" sz="5487" dirty="0">
                <a:solidFill>
                  <a:srgbClr val="FFFFFF"/>
                </a:solidFill>
                <a:latin typeface="Kooperativ"/>
                <a:ea typeface="Kooperativ"/>
                <a:cs typeface="Kooperativ"/>
                <a:sym typeface="Kooperativ"/>
              </a:rPr>
              <a:t>In this presentation, we will cover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4040"/>
            <a:ext cx="16870461" cy="930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 the total number of orders placed.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total revenue generated from pizza sales.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highest-priced pizza.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most common pizza size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 the top 5 most ordered pizza types along with their quantities.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the necessary tables to find the total quantity of each pizza category ordered.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distribution of orders by hour of the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relevant tables to find the category-wise distribution of pizzas.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the orders by date and calculate the average number of pizzas ordered per day.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percentage contribution of each pizza type to total revenue.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the cumulative revenue generated over time.</a:t>
            </a:r>
          </a:p>
          <a:p>
            <a:pPr marL="689430" lvl="1" indent="-344715" algn="l">
              <a:lnSpc>
                <a:spcPts val="4470"/>
              </a:lnSpc>
              <a:buAutoNum type="arabicPeriod"/>
            </a:pPr>
            <a:r>
              <a:rPr lang="en-US" sz="3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top 3 most ordered pizza types based on revenue for each pizza category.</a:t>
            </a:r>
          </a:p>
          <a:p>
            <a:pPr algn="ctr">
              <a:lnSpc>
                <a:spcPts val="2824"/>
              </a:lnSpc>
            </a:pPr>
            <a:endParaRPr lang="en-US" sz="319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87323" y="-3450074"/>
            <a:ext cx="8716258" cy="8229600"/>
          </a:xfrm>
          <a:custGeom>
            <a:avLst/>
            <a:gdLst/>
            <a:ahLst/>
            <a:cxnLst/>
            <a:rect l="l" t="t" r="r" b="b"/>
            <a:pathLst>
              <a:path w="8716258" h="8229600">
                <a:moveTo>
                  <a:pt x="0" y="0"/>
                </a:moveTo>
                <a:lnTo>
                  <a:pt x="8716258" y="0"/>
                </a:lnTo>
                <a:lnTo>
                  <a:pt x="8716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87305">
            <a:off x="-1024012" y="-251870"/>
            <a:ext cx="2412096" cy="1833193"/>
          </a:xfrm>
          <a:custGeom>
            <a:avLst/>
            <a:gdLst/>
            <a:ahLst/>
            <a:cxnLst/>
            <a:rect l="l" t="t" r="r" b="b"/>
            <a:pathLst>
              <a:path w="2412096" h="1833193">
                <a:moveTo>
                  <a:pt x="0" y="0"/>
                </a:moveTo>
                <a:lnTo>
                  <a:pt x="2412096" y="0"/>
                </a:lnTo>
                <a:lnTo>
                  <a:pt x="2412096" y="1833193"/>
                </a:lnTo>
                <a:lnTo>
                  <a:pt x="0" y="1833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5381" y="3150537"/>
            <a:ext cx="3583421" cy="1494507"/>
          </a:xfrm>
          <a:custGeom>
            <a:avLst/>
            <a:gdLst/>
            <a:ahLst/>
            <a:cxnLst/>
            <a:rect l="l" t="t" r="r" b="b"/>
            <a:pathLst>
              <a:path w="3583421" h="1494507">
                <a:moveTo>
                  <a:pt x="0" y="0"/>
                </a:moveTo>
                <a:lnTo>
                  <a:pt x="3583421" y="0"/>
                </a:lnTo>
                <a:lnTo>
                  <a:pt x="3583421" y="1494507"/>
                </a:lnTo>
                <a:lnTo>
                  <a:pt x="0" y="149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7031" y="7867094"/>
            <a:ext cx="3841771" cy="1550594"/>
          </a:xfrm>
          <a:custGeom>
            <a:avLst/>
            <a:gdLst/>
            <a:ahLst/>
            <a:cxnLst/>
            <a:rect l="l" t="t" r="r" b="b"/>
            <a:pathLst>
              <a:path w="3841771" h="1550594">
                <a:moveTo>
                  <a:pt x="0" y="0"/>
                </a:moveTo>
                <a:lnTo>
                  <a:pt x="3841771" y="0"/>
                </a:lnTo>
                <a:lnTo>
                  <a:pt x="3841771" y="1550594"/>
                </a:lnTo>
                <a:lnTo>
                  <a:pt x="0" y="1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08323" y="-367840"/>
            <a:ext cx="9828708" cy="146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0"/>
              </a:lnSpc>
            </a:pPr>
            <a:r>
              <a:rPr lang="en-US" sz="85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19414" y="1169914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number of Order placed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61621"/>
            <a:ext cx="11566681" cy="169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total of 21350  Pizzas order placed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646411" y="5029200"/>
            <a:ext cx="16558187" cy="97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572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Generated from pizza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0325" y="6110586"/>
            <a:ext cx="14344716" cy="231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Revenue of Rupees, Eight Lakhs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Seventeen Thousands Eight Hundred Sixty</a:t>
            </a:r>
            <a:r>
              <a:rPr lang="en-US" sz="48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759"/>
              </a:lnSpc>
            </a:pPr>
            <a:endParaRPr lang="en-US" sz="4899">
              <a:solidFill>
                <a:srgbClr val="5CE1E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9531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66846">
            <a:off x="17198068" y="9579295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7305">
            <a:off x="-214290" y="8960833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0" y="0"/>
                </a:lnTo>
                <a:lnTo>
                  <a:pt x="2485980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7305">
            <a:off x="16734165" y="-22761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7622" y="6863085"/>
            <a:ext cx="4677278" cy="11800471"/>
          </a:xfrm>
          <a:custGeom>
            <a:avLst/>
            <a:gdLst/>
            <a:ahLst/>
            <a:cxnLst/>
            <a:rect l="l" t="t" r="r" b="b"/>
            <a:pathLst>
              <a:path w="4677278" h="11800471">
                <a:moveTo>
                  <a:pt x="0" y="0"/>
                </a:moveTo>
                <a:lnTo>
                  <a:pt x="4677278" y="0"/>
                </a:lnTo>
                <a:lnTo>
                  <a:pt x="4677278" y="11800471"/>
                </a:lnTo>
                <a:lnTo>
                  <a:pt x="0" y="1180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7406" y="2982596"/>
            <a:ext cx="372717" cy="548114"/>
          </a:xfrm>
          <a:custGeom>
            <a:avLst/>
            <a:gdLst/>
            <a:ahLst/>
            <a:cxnLst/>
            <a:rect l="l" t="t" r="r" b="b"/>
            <a:pathLst>
              <a:path w="372717" h="548114">
                <a:moveTo>
                  <a:pt x="0" y="0"/>
                </a:moveTo>
                <a:lnTo>
                  <a:pt x="372718" y="0"/>
                </a:lnTo>
                <a:lnTo>
                  <a:pt x="372718" y="548114"/>
                </a:lnTo>
                <a:lnTo>
                  <a:pt x="0" y="548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14489" y="2982596"/>
            <a:ext cx="4907805" cy="1208638"/>
          </a:xfrm>
          <a:custGeom>
            <a:avLst/>
            <a:gdLst/>
            <a:ahLst/>
            <a:cxnLst/>
            <a:rect l="l" t="t" r="r" b="b"/>
            <a:pathLst>
              <a:path w="4907805" h="1208638">
                <a:moveTo>
                  <a:pt x="0" y="0"/>
                </a:moveTo>
                <a:lnTo>
                  <a:pt x="4907805" y="0"/>
                </a:lnTo>
                <a:lnTo>
                  <a:pt x="4907805" y="1208639"/>
                </a:lnTo>
                <a:lnTo>
                  <a:pt x="0" y="12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14489" y="6481017"/>
            <a:ext cx="4736334" cy="1448761"/>
          </a:xfrm>
          <a:custGeom>
            <a:avLst/>
            <a:gdLst/>
            <a:ahLst/>
            <a:cxnLst/>
            <a:rect l="l" t="t" r="r" b="b"/>
            <a:pathLst>
              <a:path w="4736334" h="1448761">
                <a:moveTo>
                  <a:pt x="0" y="0"/>
                </a:moveTo>
                <a:lnTo>
                  <a:pt x="4736335" y="0"/>
                </a:lnTo>
                <a:lnTo>
                  <a:pt x="4736335" y="1448761"/>
                </a:lnTo>
                <a:lnTo>
                  <a:pt x="0" y="1448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41956" y="69733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Priced Pizza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9214"/>
            <a:ext cx="11566681" cy="256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4903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told us that The Greek Pizza is highest priced one, with a price of 35.95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598510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Common size of Pizza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965" y="5850950"/>
            <a:ext cx="8994603" cy="26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7"/>
              </a:lnSpc>
            </a:pPr>
            <a:r>
              <a:rPr lang="en-US" sz="4984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size Pizza ordered by the most, with the quantity of 18k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961" y="5508017"/>
            <a:ext cx="6442256" cy="4778983"/>
          </a:xfrm>
          <a:custGeom>
            <a:avLst/>
            <a:gdLst/>
            <a:ahLst/>
            <a:cxnLst/>
            <a:rect l="l" t="t" r="r" b="b"/>
            <a:pathLst>
              <a:path w="6442256" h="4778983">
                <a:moveTo>
                  <a:pt x="0" y="0"/>
                </a:moveTo>
                <a:lnTo>
                  <a:pt x="6442256" y="0"/>
                </a:lnTo>
                <a:lnTo>
                  <a:pt x="6442256" y="4778983"/>
                </a:lnTo>
                <a:lnTo>
                  <a:pt x="0" y="4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87305">
            <a:off x="55592" y="75624"/>
            <a:ext cx="1405566" cy="1068230"/>
          </a:xfrm>
          <a:custGeom>
            <a:avLst/>
            <a:gdLst/>
            <a:ahLst/>
            <a:cxnLst/>
            <a:rect l="l" t="t" r="r" b="b"/>
            <a:pathLst>
              <a:path w="1405566" h="1068230">
                <a:moveTo>
                  <a:pt x="0" y="0"/>
                </a:moveTo>
                <a:lnTo>
                  <a:pt x="1405566" y="0"/>
                </a:lnTo>
                <a:lnTo>
                  <a:pt x="1405566" y="1068230"/>
                </a:lnTo>
                <a:lnTo>
                  <a:pt x="0" y="106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1928" y="1870530"/>
            <a:ext cx="7231271" cy="2958247"/>
          </a:xfrm>
          <a:custGeom>
            <a:avLst/>
            <a:gdLst/>
            <a:ahLst/>
            <a:cxnLst/>
            <a:rect l="l" t="t" r="r" b="b"/>
            <a:pathLst>
              <a:path w="7231271" h="2958247">
                <a:moveTo>
                  <a:pt x="0" y="0"/>
                </a:moveTo>
                <a:lnTo>
                  <a:pt x="7231271" y="0"/>
                </a:lnTo>
                <a:lnTo>
                  <a:pt x="7231271" y="2958247"/>
                </a:lnTo>
                <a:lnTo>
                  <a:pt x="0" y="2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Five Pizza, Ordered Pizzas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361463"/>
            <a:ext cx="11939707" cy="557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3"/>
              </a:lnSpc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are the Top Five Pizzas: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Classic Deluxe Pizza 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Barbecue Chicken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Hawaiian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Pepperoni Pizza</a:t>
            </a:r>
          </a:p>
          <a:p>
            <a:pPr marL="1144803" lvl="1" indent="-572402" algn="l">
              <a:lnSpc>
                <a:spcPts val="7423"/>
              </a:lnSpc>
              <a:buAutoNum type="arabicPeriod"/>
            </a:pPr>
            <a:r>
              <a:rPr lang="en-US" sz="5302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Thai  Chicken Pizza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482" y="-4961198"/>
            <a:ext cx="8898496" cy="8477840"/>
          </a:xfrm>
          <a:custGeom>
            <a:avLst/>
            <a:gdLst/>
            <a:ahLst/>
            <a:cxnLst/>
            <a:rect l="l" t="t" r="r" b="b"/>
            <a:pathLst>
              <a:path w="8898496" h="8477840">
                <a:moveTo>
                  <a:pt x="0" y="0"/>
                </a:moveTo>
                <a:lnTo>
                  <a:pt x="8898496" y="0"/>
                </a:lnTo>
                <a:lnTo>
                  <a:pt x="8898496" y="8477840"/>
                </a:lnTo>
                <a:lnTo>
                  <a:pt x="0" y="84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629">
            <a:off x="7775354" y="9556768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43330" flipH="1">
            <a:off x="-2123495" y="-1639475"/>
            <a:ext cx="4959028" cy="7452091"/>
          </a:xfrm>
          <a:custGeom>
            <a:avLst/>
            <a:gdLst/>
            <a:ahLst/>
            <a:cxnLst/>
            <a:rect l="l" t="t" r="r" b="b"/>
            <a:pathLst>
              <a:path w="4959028" h="7452091">
                <a:moveTo>
                  <a:pt x="4959028" y="0"/>
                </a:moveTo>
                <a:lnTo>
                  <a:pt x="0" y="0"/>
                </a:lnTo>
                <a:lnTo>
                  <a:pt x="0" y="7452091"/>
                </a:lnTo>
                <a:lnTo>
                  <a:pt x="4959028" y="7452091"/>
                </a:lnTo>
                <a:lnTo>
                  <a:pt x="49590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1144248" y="8712285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6"/>
                </a:lnTo>
                <a:lnTo>
                  <a:pt x="0" y="1889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87305">
            <a:off x="17179659" y="8697796"/>
            <a:ext cx="2216682" cy="1684679"/>
          </a:xfrm>
          <a:custGeom>
            <a:avLst/>
            <a:gdLst/>
            <a:ahLst/>
            <a:cxnLst/>
            <a:rect l="l" t="t" r="r" b="b"/>
            <a:pathLst>
              <a:path w="2216682" h="1684679">
                <a:moveTo>
                  <a:pt x="0" y="0"/>
                </a:moveTo>
                <a:lnTo>
                  <a:pt x="2216682" y="0"/>
                </a:lnTo>
                <a:lnTo>
                  <a:pt x="2216682" y="1684679"/>
                </a:lnTo>
                <a:lnTo>
                  <a:pt x="0" y="16846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84180" y="4487927"/>
            <a:ext cx="4707806" cy="3119320"/>
          </a:xfrm>
          <a:custGeom>
            <a:avLst/>
            <a:gdLst/>
            <a:ahLst/>
            <a:cxnLst/>
            <a:rect l="l" t="t" r="r" b="b"/>
            <a:pathLst>
              <a:path w="4707806" h="3119320">
                <a:moveTo>
                  <a:pt x="0" y="0"/>
                </a:moveTo>
                <a:lnTo>
                  <a:pt x="4707806" y="0"/>
                </a:lnTo>
                <a:lnTo>
                  <a:pt x="4707806" y="3119320"/>
                </a:lnTo>
                <a:lnTo>
                  <a:pt x="0" y="3119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6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8375" y="64748"/>
            <a:ext cx="13456445" cy="98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2"/>
              </a:lnSpc>
            </a:pPr>
            <a:r>
              <a:rPr lang="en-US" sz="5837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wise Pizzas, Ordered Pizzas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" y="2327533"/>
            <a:ext cx="7402702" cy="486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557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</a:t>
            </a:r>
            <a:r>
              <a:rPr lang="en-US" sz="55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quantity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Classic - 14888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Supreme - 11987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Veggie - 11649</a:t>
            </a:r>
          </a:p>
          <a:p>
            <a:pPr marL="1202784" lvl="1" indent="-601392" algn="l">
              <a:lnSpc>
                <a:spcPts val="7799"/>
              </a:lnSpc>
              <a:buAutoNum type="arabicPeriod"/>
            </a:pPr>
            <a:r>
              <a:rPr lang="en-US" sz="5571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Chicken - 11050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3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6939" y="9540136"/>
            <a:ext cx="23861879" cy="1715718"/>
            <a:chOff x="0" y="0"/>
            <a:chExt cx="6284610" cy="451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4610" cy="451876"/>
            </a:xfrm>
            <a:custGeom>
              <a:avLst/>
              <a:gdLst/>
              <a:ahLst/>
              <a:cxnLst/>
              <a:rect l="l" t="t" r="r" b="b"/>
              <a:pathLst>
                <a:path w="6284610" h="451876">
                  <a:moveTo>
                    <a:pt x="3142305" y="0"/>
                  </a:moveTo>
                  <a:cubicBezTo>
                    <a:pt x="1406858" y="0"/>
                    <a:pt x="0" y="101156"/>
                    <a:pt x="0" y="225938"/>
                  </a:cubicBezTo>
                  <a:cubicBezTo>
                    <a:pt x="0" y="350720"/>
                    <a:pt x="1406858" y="451876"/>
                    <a:pt x="3142305" y="451876"/>
                  </a:cubicBezTo>
                  <a:cubicBezTo>
                    <a:pt x="4877752" y="451876"/>
                    <a:pt x="6284610" y="350720"/>
                    <a:pt x="6284610" y="225938"/>
                  </a:cubicBezTo>
                  <a:cubicBezTo>
                    <a:pt x="6284610" y="101156"/>
                    <a:pt x="4877752" y="0"/>
                    <a:pt x="31423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89182" y="-33837"/>
              <a:ext cx="5106246" cy="443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797588" y="4408793"/>
            <a:ext cx="6477912" cy="8523569"/>
          </a:xfrm>
          <a:custGeom>
            <a:avLst/>
            <a:gdLst/>
            <a:ahLst/>
            <a:cxnLst/>
            <a:rect l="l" t="t" r="r" b="b"/>
            <a:pathLst>
              <a:path w="6477912" h="8523569">
                <a:moveTo>
                  <a:pt x="6477912" y="0"/>
                </a:moveTo>
                <a:lnTo>
                  <a:pt x="0" y="0"/>
                </a:lnTo>
                <a:lnTo>
                  <a:pt x="0" y="8523569"/>
                </a:lnTo>
                <a:lnTo>
                  <a:pt x="6477912" y="8523569"/>
                </a:lnTo>
                <a:lnTo>
                  <a:pt x="64779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52699" y="-8501976"/>
            <a:ext cx="10843608" cy="10784461"/>
          </a:xfrm>
          <a:custGeom>
            <a:avLst/>
            <a:gdLst/>
            <a:ahLst/>
            <a:cxnLst/>
            <a:rect l="l" t="t" r="r" b="b"/>
            <a:pathLst>
              <a:path w="10843608" h="10784461">
                <a:moveTo>
                  <a:pt x="0" y="0"/>
                </a:moveTo>
                <a:lnTo>
                  <a:pt x="10843608" y="0"/>
                </a:lnTo>
                <a:lnTo>
                  <a:pt x="10843608" y="10784461"/>
                </a:lnTo>
                <a:lnTo>
                  <a:pt x="0" y="10784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6846">
            <a:off x="3590392" y="812073"/>
            <a:ext cx="1050773" cy="1050773"/>
          </a:xfrm>
          <a:custGeom>
            <a:avLst/>
            <a:gdLst/>
            <a:ahLst/>
            <a:cxnLst/>
            <a:rect l="l" t="t" r="r" b="b"/>
            <a:pathLst>
              <a:path w="1050773" h="1050773">
                <a:moveTo>
                  <a:pt x="0" y="0"/>
                </a:moveTo>
                <a:lnTo>
                  <a:pt x="1050773" y="0"/>
                </a:lnTo>
                <a:lnTo>
                  <a:pt x="1050773" y="1050773"/>
                </a:lnTo>
                <a:lnTo>
                  <a:pt x="0" y="105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87305">
            <a:off x="-471601" y="-685639"/>
            <a:ext cx="2485981" cy="1889345"/>
          </a:xfrm>
          <a:custGeom>
            <a:avLst/>
            <a:gdLst/>
            <a:ahLst/>
            <a:cxnLst/>
            <a:rect l="l" t="t" r="r" b="b"/>
            <a:pathLst>
              <a:path w="2485981" h="1889345">
                <a:moveTo>
                  <a:pt x="0" y="0"/>
                </a:moveTo>
                <a:lnTo>
                  <a:pt x="2485981" y="0"/>
                </a:lnTo>
                <a:lnTo>
                  <a:pt x="2485981" y="1889345"/>
                </a:lnTo>
                <a:lnTo>
                  <a:pt x="0" y="1889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60333" y="2380771"/>
            <a:ext cx="3823801" cy="6632153"/>
          </a:xfrm>
          <a:custGeom>
            <a:avLst/>
            <a:gdLst/>
            <a:ahLst/>
            <a:cxnLst/>
            <a:rect l="l" t="t" r="r" b="b"/>
            <a:pathLst>
              <a:path w="3823801" h="6632153">
                <a:moveTo>
                  <a:pt x="0" y="0"/>
                </a:moveTo>
                <a:lnTo>
                  <a:pt x="3823802" y="0"/>
                </a:lnTo>
                <a:lnTo>
                  <a:pt x="3823802" y="6632153"/>
                </a:lnTo>
                <a:lnTo>
                  <a:pt x="0" y="6632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788" y="-77032"/>
            <a:ext cx="12902545" cy="209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7"/>
              </a:lnSpc>
            </a:pPr>
            <a:r>
              <a:rPr lang="en-US" sz="6062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Orders by Hours Of the day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15357"/>
            <a:ext cx="8453460" cy="260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table shows that  people likes to eat pizza</a:t>
            </a:r>
          </a:p>
          <a:p>
            <a:pPr algn="ctr">
              <a:lnSpc>
                <a:spcPts val="6925"/>
              </a:lnSpc>
            </a:pPr>
            <a:r>
              <a:rPr lang="en-US" sz="4947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evening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</TotalTime>
  <Words>704</Words>
  <Application>Microsoft Office PowerPoint</Application>
  <PresentationFormat>Custom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Canva Sans Bold</vt:lpstr>
      <vt:lpstr>Canva Sans</vt:lpstr>
      <vt:lpstr>Kooperativ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PizzaSales</dc:title>
  <dc:creator>Lareb Ahmed</dc:creator>
  <cp:lastModifiedBy>Lareb Ahmed</cp:lastModifiedBy>
  <cp:revision>2</cp:revision>
  <dcterms:created xsi:type="dcterms:W3CDTF">2006-08-16T00:00:00Z</dcterms:created>
  <dcterms:modified xsi:type="dcterms:W3CDTF">2024-10-23T07:44:07Z</dcterms:modified>
  <dc:identifier>DAGK9RGY8EA</dc:identifier>
</cp:coreProperties>
</file>